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62" r:id="rId5"/>
    <p:sldId id="260" r:id="rId6"/>
    <p:sldId id="268" r:id="rId7"/>
    <p:sldId id="263" r:id="rId8"/>
    <p:sldId id="265" r:id="rId9"/>
    <p:sldId id="259" r:id="rId10"/>
    <p:sldId id="261" r:id="rId11"/>
    <p:sldId id="264" r:id="rId12"/>
    <p:sldId id="267" r:id="rId13"/>
    <p:sldId id="266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49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Saturday, August 29,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91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Saturday, August 29,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2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Saturday, August 29,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9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Saturday, August 29,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1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Saturday, August 29,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8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Saturday, August 29,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69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Saturday, August 29,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6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Saturday, August 29,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0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Saturday, August 29,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19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Saturday, August 29,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10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Saturday, August 29,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01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0076A27-8146-4F75-9851-A83577C6FD8A}" type="datetime2">
              <a:rPr lang="en-US" smtClean="0"/>
              <a:t>Saturday, August 29,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2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D4F01-A326-4C84-8ED5-169B411A2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7" b="7758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9FDB4D-987D-4C87-A179-9D4616AB2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14D38D-1708-40DB-8B6F-C37FEC289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534" y="504966"/>
            <a:ext cx="8952932" cy="3043213"/>
          </a:xfrm>
        </p:spPr>
        <p:txBody>
          <a:bodyPr anchor="b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Clasificador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enfermedades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palpebrales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E206A3-91E5-425E-84DD-56EFE0201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0191" y="3749746"/>
            <a:ext cx="6291618" cy="2208321"/>
          </a:xfrm>
        </p:spPr>
        <p:txBody>
          <a:bodyPr anchor="t">
            <a:normAutofit/>
          </a:bodyPr>
          <a:lstStyle/>
          <a:p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08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51464-ADCA-48F5-AE4C-A4ABCD6D9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8" y="170138"/>
            <a:ext cx="10240903" cy="1233488"/>
          </a:xfrm>
        </p:spPr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cnn</a:t>
            </a:r>
            <a:r>
              <a:rPr lang="en-US" dirty="0"/>
              <a:t>-MLP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8C4C97-9127-4A3C-96B4-35205C64D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365" y="1841679"/>
            <a:ext cx="3086689" cy="383827"/>
          </a:xfrm>
        </p:spPr>
        <p:txBody>
          <a:bodyPr/>
          <a:lstStyle/>
          <a:p>
            <a:r>
              <a:rPr lang="en-US" dirty="0"/>
              <a:t>MODELO UTILIZADO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53E808-4052-4493-B7DF-FFC80C155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359637"/>
            <a:ext cx="3348221" cy="32242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3E8A42F-8B22-49B6-AE03-C67E435A0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57" y="667658"/>
            <a:ext cx="4921077" cy="531509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F1E7147-C593-44F7-AFD8-5EB0C0B7339F}"/>
              </a:ext>
            </a:extLst>
          </p:cNvPr>
          <p:cNvSpPr txBox="1"/>
          <p:nvPr/>
        </p:nvSpPr>
        <p:spPr>
          <a:xfrm>
            <a:off x="7031865" y="170138"/>
            <a:ext cx="2988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CANTIDAD DE IMAGENES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39937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38F79-4B8A-4FB2-864C-E28A12FF0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21D07B-3F27-4653-8992-CDFF9B240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7757CB-6863-461B-9786-803E92983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8" y="786882"/>
            <a:ext cx="83820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18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9FB044-F095-4672-AA50-9D3A06565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1146220"/>
            <a:ext cx="5003442" cy="880348"/>
          </a:xfrm>
        </p:spPr>
        <p:txBody>
          <a:bodyPr/>
          <a:lstStyle/>
          <a:p>
            <a:r>
              <a:rPr lang="en-US" dirty="0"/>
              <a:t>LIMITACIONES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968BE3-F12A-43E3-B345-6374FB118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imagenes</a:t>
            </a:r>
            <a:r>
              <a:rPr lang="en-US" dirty="0"/>
              <a:t> de </a:t>
            </a:r>
            <a:r>
              <a:rPr lang="en-US" dirty="0" err="1"/>
              <a:t>entrenamiento</a:t>
            </a:r>
            <a:r>
              <a:rPr lang="en-US" dirty="0"/>
              <a:t> </a:t>
            </a:r>
            <a:r>
              <a:rPr lang="en-US" dirty="0" err="1"/>
              <a:t>afectó</a:t>
            </a:r>
            <a:r>
              <a:rPr lang="en-US" dirty="0"/>
              <a:t> el </a:t>
            </a:r>
            <a:r>
              <a:rPr lang="en-US" dirty="0" err="1"/>
              <a:t>desempeño</a:t>
            </a:r>
            <a:r>
              <a:rPr lang="en-US" dirty="0"/>
              <a:t> del </a:t>
            </a:r>
            <a:r>
              <a:rPr lang="en-US" dirty="0" err="1"/>
              <a:t>modelo</a:t>
            </a:r>
            <a:r>
              <a:rPr lang="en-US" dirty="0"/>
              <a:t>.</a:t>
            </a:r>
          </a:p>
          <a:p>
            <a:r>
              <a:rPr lang="en-US" dirty="0" err="1"/>
              <a:t>Permisos</a:t>
            </a:r>
            <a:r>
              <a:rPr lang="en-US" dirty="0"/>
              <a:t> </a:t>
            </a:r>
            <a:r>
              <a:rPr lang="en-US" dirty="0" err="1"/>
              <a:t>legales</a:t>
            </a:r>
            <a:r>
              <a:rPr lang="en-US" dirty="0"/>
              <a:t> y </a:t>
            </a:r>
            <a:r>
              <a:rPr lang="en-US" dirty="0" err="1"/>
              <a:t>consentimiento</a:t>
            </a:r>
            <a:r>
              <a:rPr lang="en-US" dirty="0"/>
              <a:t> </a:t>
            </a:r>
            <a:r>
              <a:rPr lang="en-US" dirty="0" err="1"/>
              <a:t>informado</a:t>
            </a:r>
            <a:r>
              <a:rPr lang="en-US" dirty="0"/>
              <a:t> por </a:t>
            </a:r>
            <a:r>
              <a:rPr lang="en-US" dirty="0" err="1"/>
              <a:t>parte</a:t>
            </a:r>
            <a:r>
              <a:rPr lang="en-US" dirty="0"/>
              <a:t> de los </a:t>
            </a:r>
            <a:r>
              <a:rPr lang="en-US" dirty="0" err="1"/>
              <a:t>pacientes</a:t>
            </a:r>
            <a:r>
              <a:rPr lang="en-US" dirty="0"/>
              <a:t> para </a:t>
            </a:r>
            <a:r>
              <a:rPr lang="en-US" dirty="0" err="1"/>
              <a:t>poder</a:t>
            </a:r>
            <a:r>
              <a:rPr lang="en-US" dirty="0"/>
              <a:t> utilizer la base de </a:t>
            </a:r>
            <a:r>
              <a:rPr lang="en-US" dirty="0" err="1"/>
              <a:t>datos</a:t>
            </a:r>
            <a:r>
              <a:rPr lang="en-US" dirty="0"/>
              <a:t> disponible.</a:t>
            </a:r>
          </a:p>
          <a:p>
            <a:r>
              <a:rPr lang="en-US" dirty="0"/>
              <a:t>Se </a:t>
            </a:r>
            <a:r>
              <a:rPr lang="en-US" dirty="0" err="1"/>
              <a:t>necesita</a:t>
            </a:r>
            <a:r>
              <a:rPr lang="en-US" dirty="0"/>
              <a:t> una </a:t>
            </a:r>
            <a:r>
              <a:rPr lang="en-US" dirty="0" err="1"/>
              <a:t>recolección</a:t>
            </a:r>
            <a:r>
              <a:rPr lang="en-US" dirty="0"/>
              <a:t> 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adecuada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que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durar</a:t>
            </a:r>
            <a:r>
              <a:rPr lang="en-US" dirty="0"/>
              <a:t> </a:t>
            </a:r>
            <a:r>
              <a:rPr lang="en-US" dirty="0" err="1"/>
              <a:t>años</a:t>
            </a:r>
            <a:r>
              <a:rPr lang="en-US" dirty="0"/>
              <a:t>.</a:t>
            </a:r>
          </a:p>
          <a:p>
            <a:r>
              <a:rPr lang="en-US" dirty="0"/>
              <a:t>Para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clasificador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 </a:t>
            </a:r>
            <a:r>
              <a:rPr lang="en-US" dirty="0" err="1"/>
              <a:t>ayuda</a:t>
            </a:r>
            <a:r>
              <a:rPr lang="en-US" dirty="0"/>
              <a:t> de diagnostic, se </a:t>
            </a:r>
            <a:r>
              <a:rPr lang="en-US" dirty="0" err="1"/>
              <a:t>necesita</a:t>
            </a:r>
            <a:r>
              <a:rPr lang="en-US" dirty="0"/>
              <a:t> una base de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signos</a:t>
            </a:r>
            <a:r>
              <a:rPr lang="en-US" dirty="0"/>
              <a:t> y </a:t>
            </a:r>
            <a:r>
              <a:rPr lang="en-US" dirty="0" err="1"/>
              <a:t>sintomas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enfermedad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764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0D9375-CA5F-43B9-9F1D-AD752E9D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529" y="2485623"/>
            <a:ext cx="4295105" cy="700044"/>
          </a:xfrm>
        </p:spPr>
        <p:txBody>
          <a:bodyPr>
            <a:noAutofit/>
          </a:bodyPr>
          <a:lstStyle/>
          <a:p>
            <a:r>
              <a:rPr lang="en-US" sz="6000" dirty="0"/>
              <a:t>GRACIAS</a:t>
            </a:r>
            <a:endParaRPr lang="es-CO" sz="6000" dirty="0"/>
          </a:p>
        </p:txBody>
      </p:sp>
    </p:spTree>
    <p:extLst>
      <p:ext uri="{BB962C8B-B14F-4D97-AF65-F5344CB8AC3E}">
        <p14:creationId xmlns:p14="http://schemas.microsoft.com/office/powerpoint/2010/main" val="236616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413BA-E512-4127-82CD-6D3B3D91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0FBFF6-AEE9-466D-A928-992E60BD7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Desarrollar una herramienta computacional para clasificar y diferenciar las enfermedades palpebrales por medio de Deep </a:t>
            </a:r>
            <a:r>
              <a:rPr lang="es-CO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learning</a:t>
            </a:r>
            <a:r>
              <a:rPr lang="es-CO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que sirva de apoyo de un diagnóstico diferencial en las enfermedades palpebrales por parte de un especialista.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12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0D87E7-1176-4ECD-8CFB-93E27B4BA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Tipos de Enfermedades Palpebrales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5A76C9-0C7F-42D2-81EA-E361DFDFB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s-CO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Blefarochalasis</a:t>
            </a:r>
            <a:endParaRPr lang="es-CO" sz="18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Tumor de parpado</a:t>
            </a:r>
          </a:p>
          <a:p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Chalazión</a:t>
            </a:r>
            <a:endParaRPr lang="es-CO" sz="18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CO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Ptosis</a:t>
            </a: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palpebral</a:t>
            </a:r>
          </a:p>
          <a:p>
            <a:r>
              <a:rPr lang="es-C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s-CO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Ectropion</a:t>
            </a:r>
            <a:endParaRPr lang="es-CO" sz="18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CO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Triquiasis</a:t>
            </a: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s-CO" sz="18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CO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X</a:t>
            </a: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antelasmas</a:t>
            </a:r>
          </a:p>
          <a:p>
            <a:r>
              <a:rPr lang="es-CO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Blefaritis</a:t>
            </a:r>
            <a:endParaRPr lang="es-CO" dirty="0"/>
          </a:p>
        </p:txBody>
      </p:sp>
      <p:pic>
        <p:nvPicPr>
          <p:cNvPr id="5" name="Imagen 4" descr="Imagen que contiene artículos, cepillo&#10;&#10;Descripción generada automáticamente">
            <a:extLst>
              <a:ext uri="{FF2B5EF4-FFF2-40B4-BE49-F238E27FC236}">
                <a16:creationId xmlns:a16="http://schemas.microsoft.com/office/drawing/2014/main" id="{013F2084-DF43-4877-8C10-0728F75DB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077" y="2828841"/>
            <a:ext cx="1933845" cy="1200318"/>
          </a:xfrm>
          <a:prstGeom prst="rect">
            <a:avLst/>
          </a:prstGeom>
        </p:spPr>
      </p:pic>
      <p:pic>
        <p:nvPicPr>
          <p:cNvPr id="7" name="Imagen 6" descr="Imagen que contiene boca, interior, cara, diente&#10;&#10;Descripción generada automáticamente">
            <a:extLst>
              <a:ext uri="{FF2B5EF4-FFF2-40B4-BE49-F238E27FC236}">
                <a16:creationId xmlns:a16="http://schemas.microsoft.com/office/drawing/2014/main" id="{8C2C79F3-F744-4A1F-88D8-5EE89666F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39" y="2044100"/>
            <a:ext cx="2743130" cy="1233488"/>
          </a:xfrm>
          <a:prstGeom prst="rect">
            <a:avLst/>
          </a:prstGeom>
        </p:spPr>
      </p:pic>
      <p:pic>
        <p:nvPicPr>
          <p:cNvPr id="9" name="Imagen 8" descr="Ojos de una persona&#10;&#10;Descripción generada automáticamente">
            <a:extLst>
              <a:ext uri="{FF2B5EF4-FFF2-40B4-BE49-F238E27FC236}">
                <a16:creationId xmlns:a16="http://schemas.microsoft.com/office/drawing/2014/main" id="{27C8AAAE-65CB-4931-A8A0-575851043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830" y="3816650"/>
            <a:ext cx="1308245" cy="1233488"/>
          </a:xfrm>
          <a:prstGeom prst="rect">
            <a:avLst/>
          </a:prstGeom>
        </p:spPr>
      </p:pic>
      <p:pic>
        <p:nvPicPr>
          <p:cNvPr id="11" name="Imagen 10" descr="Imagen que contiene persona, hombre, cerca, vistiendo&#10;&#10;Descripción generada automáticamente">
            <a:extLst>
              <a:ext uri="{FF2B5EF4-FFF2-40B4-BE49-F238E27FC236}">
                <a16:creationId xmlns:a16="http://schemas.microsoft.com/office/drawing/2014/main" id="{0EAC6B88-537E-49E9-A32E-36F192A6F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084" y="2173007"/>
            <a:ext cx="1933846" cy="1512222"/>
          </a:xfrm>
          <a:prstGeom prst="rect">
            <a:avLst/>
          </a:prstGeom>
        </p:spPr>
      </p:pic>
      <p:pic>
        <p:nvPicPr>
          <p:cNvPr id="13" name="Imagen 12" descr="Cara de una persona&#10;&#10;Descripción generada automáticamente">
            <a:extLst>
              <a:ext uri="{FF2B5EF4-FFF2-40B4-BE49-F238E27FC236}">
                <a16:creationId xmlns:a16="http://schemas.microsoft.com/office/drawing/2014/main" id="{C6EDE665-3E31-4B19-91FC-215634373D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401" y="3984808"/>
            <a:ext cx="1819529" cy="1400370"/>
          </a:xfrm>
          <a:prstGeom prst="rect">
            <a:avLst/>
          </a:prstGeom>
        </p:spPr>
      </p:pic>
      <p:pic>
        <p:nvPicPr>
          <p:cNvPr id="15" name="Imagen 14" descr="Imagen que contiene artículos, cerca, café, chocolate&#10;&#10;Descripción generada automáticamente">
            <a:extLst>
              <a:ext uri="{FF2B5EF4-FFF2-40B4-BE49-F238E27FC236}">
                <a16:creationId xmlns:a16="http://schemas.microsoft.com/office/drawing/2014/main" id="{3FB0CEAA-8081-4581-BBF4-1BBA69C13A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34" y="3277588"/>
            <a:ext cx="1897171" cy="1200319"/>
          </a:xfrm>
          <a:prstGeom prst="rect">
            <a:avLst/>
          </a:prstGeom>
        </p:spPr>
      </p:pic>
      <p:pic>
        <p:nvPicPr>
          <p:cNvPr id="17" name="Imagen 16" descr="Imagen que contiene persona, ojos, interior, cara&#10;&#10;Descripción generada automáticamente">
            <a:extLst>
              <a:ext uri="{FF2B5EF4-FFF2-40B4-BE49-F238E27FC236}">
                <a16:creationId xmlns:a16="http://schemas.microsoft.com/office/drawing/2014/main" id="{1BCB958D-8BAD-4E54-9E65-04C89F3423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42" y="4778981"/>
            <a:ext cx="1414660" cy="14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62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E7DF8-436E-4668-9290-343FF8252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477" y="450761"/>
            <a:ext cx="4140558" cy="700044"/>
          </a:xfrm>
        </p:spPr>
        <p:txBody>
          <a:bodyPr/>
          <a:lstStyle/>
          <a:p>
            <a:r>
              <a:rPr lang="en-US" dirty="0" err="1"/>
              <a:t>Literatura</a:t>
            </a:r>
            <a:r>
              <a:rPr lang="en-US" dirty="0"/>
              <a:t> </a:t>
            </a:r>
            <a:endParaRPr lang="es-C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8291AAF-4A1A-4688-B345-9BD291FFA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324" y="1910658"/>
            <a:ext cx="7875431" cy="13881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ABE81C8-63B0-437D-9329-A3F9726DB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24" y="1462825"/>
            <a:ext cx="3676650" cy="6096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B04E27D-52F0-401B-BCCF-6417A01D1A3F}"/>
              </a:ext>
            </a:extLst>
          </p:cNvPr>
          <p:cNvSpPr txBox="1">
            <a:spLocks/>
          </p:cNvSpPr>
          <p:nvPr/>
        </p:nvSpPr>
        <p:spPr>
          <a:xfrm>
            <a:off x="959477" y="3559227"/>
            <a:ext cx="3406461" cy="70004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utilidad</a:t>
            </a:r>
            <a:r>
              <a:rPr lang="en-US" dirty="0"/>
              <a:t> 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E923C32-AB16-4EAA-855C-F0DC73786B39}"/>
              </a:ext>
            </a:extLst>
          </p:cNvPr>
          <p:cNvSpPr txBox="1"/>
          <p:nvPr/>
        </p:nvSpPr>
        <p:spPr>
          <a:xfrm>
            <a:off x="1159098" y="4259271"/>
            <a:ext cx="74017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Telemedicina</a:t>
            </a:r>
            <a:r>
              <a:rPr lang="en-US" sz="3200" dirty="0"/>
              <a:t>: </a:t>
            </a:r>
            <a:r>
              <a:rPr lang="en-US" sz="3200" dirty="0" err="1"/>
              <a:t>oftalmologos</a:t>
            </a:r>
            <a:r>
              <a:rPr lang="en-US" sz="3200" dirty="0"/>
              <a:t> y </a:t>
            </a:r>
            <a:r>
              <a:rPr lang="en-US" sz="3200" dirty="0" err="1"/>
              <a:t>cirujanos</a:t>
            </a:r>
            <a:endParaRPr lang="en-US" sz="3200" dirty="0"/>
          </a:p>
          <a:p>
            <a:r>
              <a:rPr lang="en-US" sz="3200" dirty="0"/>
              <a:t>Medio de consulta para el </a:t>
            </a:r>
            <a:r>
              <a:rPr lang="en-US" sz="3200" dirty="0" err="1"/>
              <a:t>usuario</a:t>
            </a:r>
            <a:endParaRPr lang="en-US" sz="3200" dirty="0"/>
          </a:p>
          <a:p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686488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3E50D-8D2F-4A39-AAF6-775783F75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  <a:br>
              <a:rPr lang="en-US" dirty="0"/>
            </a:br>
            <a:endParaRPr lang="es-C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FC10018-B78B-471E-B8D0-3364CC1D5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225" y="3048000"/>
            <a:ext cx="3652794" cy="232159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6B3708C-2D7E-4ACB-9932-23DBB93B9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601" y="1852613"/>
            <a:ext cx="3800797" cy="351948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BEF5550-5414-4449-83F7-77A7786105CD}"/>
              </a:ext>
            </a:extLst>
          </p:cNvPr>
          <p:cNvSpPr txBox="1"/>
          <p:nvPr/>
        </p:nvSpPr>
        <p:spPr>
          <a:xfrm>
            <a:off x="1079500" y="2286000"/>
            <a:ext cx="248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AUMENTATION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16B4A62-BBFC-427D-B435-CE051636F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980" y="1850108"/>
            <a:ext cx="3676650" cy="351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82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6D62C9-9C28-49ED-92D6-33D4EAAAE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716" y="1082701"/>
            <a:ext cx="4344613" cy="609891"/>
          </a:xfrm>
        </p:spPr>
        <p:txBody>
          <a:bodyPr/>
          <a:lstStyle/>
          <a:p>
            <a:r>
              <a:rPr lang="en-US" dirty="0" err="1"/>
              <a:t>Resultado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EF01D5-565C-4E1F-B8B6-D7C171988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4813" y="5570979"/>
            <a:ext cx="3812233" cy="798490"/>
          </a:xfrm>
        </p:spPr>
        <p:txBody>
          <a:bodyPr/>
          <a:lstStyle/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80DBF9-D7C3-414D-BB4D-4B50E3CE9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8" y="425005"/>
            <a:ext cx="5033405" cy="253517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6A828C-EB51-405E-ABA3-13EB4C02E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85" y="2440494"/>
            <a:ext cx="6529872" cy="365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6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E7EAA-2513-452F-95DE-A299E61A9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7" y="158530"/>
            <a:ext cx="10240903" cy="616744"/>
          </a:xfrm>
        </p:spPr>
        <p:txBody>
          <a:bodyPr/>
          <a:lstStyle/>
          <a:p>
            <a:r>
              <a:rPr lang="en-US" dirty="0"/>
              <a:t>Data augmentation </a:t>
            </a:r>
            <a:r>
              <a:rPr lang="en-US" dirty="0" err="1"/>
              <a:t>modelo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5EF691-8AB8-4BE9-9A46-8D414A0AE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8D289D-4F43-4D7E-8613-1C39F1EAF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2192790"/>
            <a:ext cx="11820525" cy="38004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B9B331A-05F9-4F9A-BA4F-25F95AFF2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88" y="1078366"/>
            <a:ext cx="10481726" cy="104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20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EE316-614D-4D2C-A9EA-A7A83EF6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32" y="244698"/>
            <a:ext cx="7398913" cy="828833"/>
          </a:xfrm>
        </p:spPr>
        <p:txBody>
          <a:bodyPr/>
          <a:lstStyle/>
          <a:p>
            <a:r>
              <a:rPr lang="en-US" dirty="0" err="1"/>
              <a:t>Entrenamiento</a:t>
            </a:r>
            <a:endParaRPr lang="es-C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2B5947B-8943-4712-B421-9392E3C55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8630" y="1770743"/>
            <a:ext cx="4634740" cy="407318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2F6957B-0FE1-46B7-A4D0-9B2AC98D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33" y="1770743"/>
            <a:ext cx="3327554" cy="41903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CD6C7ED-BA7D-4826-B7B9-FBCA5D1D0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270" y="1770743"/>
            <a:ext cx="3228197" cy="239531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9A048FE-1436-4531-9B6B-85267B63F9B8}"/>
              </a:ext>
            </a:extLst>
          </p:cNvPr>
          <p:cNvSpPr txBox="1"/>
          <p:nvPr/>
        </p:nvSpPr>
        <p:spPr>
          <a:xfrm>
            <a:off x="5244485" y="123747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vgg16</a:t>
            </a:r>
            <a:endParaRPr lang="es-CO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39340B3-5E49-4B14-8714-AB8048A78290}"/>
              </a:ext>
            </a:extLst>
          </p:cNvPr>
          <p:cNvSpPr txBox="1"/>
          <p:nvPr/>
        </p:nvSpPr>
        <p:spPr>
          <a:xfrm>
            <a:off x="9410853" y="123747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vgg16</a:t>
            </a:r>
            <a:endParaRPr lang="es-C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E5301EB-70FB-4E70-A461-63965CA2545D}"/>
              </a:ext>
            </a:extLst>
          </p:cNvPr>
          <p:cNvSpPr txBox="1"/>
          <p:nvPr/>
        </p:nvSpPr>
        <p:spPr>
          <a:xfrm>
            <a:off x="991672" y="1307326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CNN-MLP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92573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BE6051-84C7-4B17-A306-B9EF3F557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03" y="-112872"/>
            <a:ext cx="10240903" cy="1233488"/>
          </a:xfrm>
        </p:spPr>
        <p:txBody>
          <a:bodyPr/>
          <a:lstStyle/>
          <a:p>
            <a:r>
              <a:rPr lang="en-US" dirty="0" err="1"/>
              <a:t>Entrenamiento</a:t>
            </a:r>
            <a:endParaRPr lang="es-C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9492012-9735-4A60-AF98-6C9E31D1D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3775" y="2036047"/>
            <a:ext cx="3705907" cy="20914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A580827-8A59-4136-8A53-1530CF8A5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522" y="1763723"/>
            <a:ext cx="4056062" cy="21314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F634DA7-4A3C-4D5F-BB00-64DE23AA6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384" y="4195048"/>
            <a:ext cx="3705907" cy="21042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4D33B0B-A2BD-4A3F-B6C9-B0C4AFA7D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855" y="4127500"/>
            <a:ext cx="3821123" cy="215900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2EC8811-4D0C-42FF-9715-8F787B53938B}"/>
              </a:ext>
            </a:extLst>
          </p:cNvPr>
          <p:cNvSpPr txBox="1"/>
          <p:nvPr/>
        </p:nvSpPr>
        <p:spPr>
          <a:xfrm>
            <a:off x="1371600" y="1255166"/>
            <a:ext cx="4870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 </a:t>
            </a:r>
            <a:r>
              <a:rPr lang="en-US" dirty="0" err="1"/>
              <a:t>probaron</a:t>
            </a:r>
            <a:r>
              <a:rPr lang="en-US" dirty="0"/>
              <a:t> 8 </a:t>
            </a:r>
            <a:r>
              <a:rPr lang="en-US" dirty="0" err="1"/>
              <a:t>arquitecturas</a:t>
            </a:r>
            <a:r>
              <a:rPr lang="en-US" dirty="0"/>
              <a:t> y </a:t>
            </a:r>
            <a:r>
              <a:rPr lang="en-US" dirty="0" err="1"/>
              <a:t>variaciones</a:t>
            </a:r>
            <a:r>
              <a:rPr lang="en-US" dirty="0"/>
              <a:t> de </a:t>
            </a:r>
          </a:p>
          <a:p>
            <a:r>
              <a:rPr lang="en-US" dirty="0" err="1"/>
              <a:t>hierparámetros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118052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LightSeedRightStep">
      <a:dk1>
        <a:srgbClr val="000000"/>
      </a:dk1>
      <a:lt1>
        <a:srgbClr val="FFFFFF"/>
      </a:lt1>
      <a:dk2>
        <a:srgbClr val="413624"/>
      </a:dk2>
      <a:lt2>
        <a:srgbClr val="E2E7E8"/>
      </a:lt2>
      <a:accent1>
        <a:srgbClr val="EE876B"/>
      </a:accent1>
      <a:accent2>
        <a:srgbClr val="D5952A"/>
      </a:accent2>
      <a:accent3>
        <a:srgbClr val="A3A84D"/>
      </a:accent3>
      <a:accent4>
        <a:srgbClr val="7BB23B"/>
      </a:accent4>
      <a:accent5>
        <a:srgbClr val="41B930"/>
      </a:accent5>
      <a:accent6>
        <a:srgbClr val="30BA59"/>
      </a:accent6>
      <a:hlink>
        <a:srgbClr val="5B8B97"/>
      </a:hlink>
      <a:folHlink>
        <a:srgbClr val="828282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168</Words>
  <Application>Microsoft Office PowerPoint</Application>
  <PresentationFormat>Panorámica</PresentationFormat>
  <Paragraphs>36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Avenir Next LT Pro Light</vt:lpstr>
      <vt:lpstr>Calibri</vt:lpstr>
      <vt:lpstr>GradientRiseVTI</vt:lpstr>
      <vt:lpstr>Clasificador de enfermedades palpebrales</vt:lpstr>
      <vt:lpstr>Objetivo</vt:lpstr>
      <vt:lpstr>Tipos de Enfermedades Palpebrales</vt:lpstr>
      <vt:lpstr>Literatura </vt:lpstr>
      <vt:lpstr>Pre-processing </vt:lpstr>
      <vt:lpstr>Resultado</vt:lpstr>
      <vt:lpstr>Data augmentation modelo</vt:lpstr>
      <vt:lpstr>Entrenamiento</vt:lpstr>
      <vt:lpstr>Entrenamiento</vt:lpstr>
      <vt:lpstr>Modelo cnn-MLP</vt:lpstr>
      <vt:lpstr>Presentación de PowerPoint</vt:lpstr>
      <vt:lpstr>LIMITACIONES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Clasificador de enfermedades palpebrales</dc:title>
  <dc:creator>SAUL DARIO GOMEZ CASTRILLON</dc:creator>
  <cp:lastModifiedBy>SAUL DARIO GOMEZ CASTRILLON</cp:lastModifiedBy>
  <cp:revision>10</cp:revision>
  <dcterms:created xsi:type="dcterms:W3CDTF">2020-08-29T14:15:17Z</dcterms:created>
  <dcterms:modified xsi:type="dcterms:W3CDTF">2020-08-29T16:23:39Z</dcterms:modified>
</cp:coreProperties>
</file>